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3" r:id="rId6"/>
    <p:sldId id="260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A61E01E-AA31-0486-FA2F-928347C58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752CEADE-8C91-4EE1-382B-D3709BD22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0DD764DB-0B58-5B11-EF3B-E6F51B50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9383C-2C6D-4F85-B23A-30F09854007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902F11E8-8E72-B518-00AE-E1790D4D4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C61AA6D9-58BF-B96A-6743-5EC98A93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CF6E-8009-4BFB-A6B4-B36F1DDE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49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E66F520-A728-EEE1-834F-BF5FF415B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B0F8B7AD-FF7F-9C64-8E43-43AFC637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0AF81848-8690-17AD-0769-4E5E845BF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9383C-2C6D-4F85-B23A-30F09854007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251B48F4-1238-39E5-443C-D87FCB246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30AED99E-BF8E-4F27-3B50-8AFB3AD8B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CF6E-8009-4BFB-A6B4-B36F1DDE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C89A67DB-CB9F-0597-ECA5-7CBBBBBFF7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39D0C8C1-DD4E-53F4-A7D2-25DD6F374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6C5BCC6A-6A80-C6B1-4E4E-DA1E3079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9383C-2C6D-4F85-B23A-30F09854007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347F4F55-CBA2-CF30-8A59-5A9F4EAA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3B6CE460-1169-9536-3E93-D7434665A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CF6E-8009-4BFB-A6B4-B36F1DDE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C641DC1-1177-4C4C-6C94-AE11AD7C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78C626B6-47CE-CBAA-9FEC-A650E1063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80487661-395F-3E4C-47E4-1A728CA6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9383C-2C6D-4F85-B23A-30F09854007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F39AC3DC-4845-F8C5-3467-DBD13AFBD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E79E3EDF-5FAA-3D47-20F1-A1D47775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CF6E-8009-4BFB-A6B4-B36F1DDE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36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85478AD-153C-A93C-EB4A-EA966FF1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F6B4A210-7CCA-2EC4-F619-4F44708EA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822C0688-069D-5CF6-1872-13CB32FD2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9383C-2C6D-4F85-B23A-30F09854007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09720D9A-5903-3DB3-11AA-8B765932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9CED25B6-39BA-2C59-9410-FE45FD41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CF6E-8009-4BFB-A6B4-B36F1DDE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38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72EE9B8-5F0A-BB34-D2AE-609EA836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24B36126-C1AA-3D23-E058-D99DCE141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93C54473-0210-6C25-D73A-859A55E4F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FC6A206C-1955-B2D0-4FEA-4B58F0284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9383C-2C6D-4F85-B23A-30F09854007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B5860D8C-BEDE-541E-6CC2-ADA21B185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89B5CFCD-7DAD-6278-D0F8-9D8148608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CF6E-8009-4BFB-A6B4-B36F1DDE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97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3928C29-BB2F-0BCB-61F9-FDF7B737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77DC58CC-3702-596B-D9F8-9BFB9683D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ADB35D03-2A79-A804-72CB-297B0F175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E207927B-8BC4-2B53-BD40-8AAB51BD7A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93BB59E5-E687-B690-8185-1318F8C870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F7999CD6-7771-60BE-1AC6-C5597FB42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9383C-2C6D-4F85-B23A-30F09854007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DCBF201F-6512-C773-7094-0FECB06CB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E47B664F-93B3-52CE-3532-52D6B1D0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CF6E-8009-4BFB-A6B4-B36F1DDE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64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B544862-B634-2DE7-D24C-EC46D9351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321E682A-CF23-B68E-29F6-7D2C7C763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9383C-2C6D-4F85-B23A-30F09854007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384387F9-17A9-AA92-B2F0-C5AA94790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EE47BF7A-F1C5-E5C5-FD96-9418376DB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CF6E-8009-4BFB-A6B4-B36F1DDE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22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804512A5-1FDE-528D-FB83-22B811B04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9383C-2C6D-4F85-B23A-30F09854007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4E0EE357-0185-75DC-363C-A23FDCAD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00049E01-FFB9-681C-1BC8-885A4A95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CF6E-8009-4BFB-A6B4-B36F1DDE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77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01013A0-12AE-4ED0-01F7-839CF8B82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8838FB5C-F026-AA00-4CE8-63C56E1B7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124ED14A-0F0C-8B14-89FB-C95E71975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CC4625FA-C6D8-5A2E-AA11-DFF88560E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9383C-2C6D-4F85-B23A-30F09854007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EA996D1B-3B06-75E1-FC9D-5302965D0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98F0A1C9-1666-C831-BE36-14F8C2E26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CF6E-8009-4BFB-A6B4-B36F1DDE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78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BCA1ED7-AB77-90EA-B59F-3AF00602E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976D19CD-E48D-80D2-A677-565BEA5B20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F06F5BE1-7843-2385-12D8-CBAA525E9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B0A0C918-EA2A-5CEE-E76D-37F92974A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9383C-2C6D-4F85-B23A-30F09854007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94E93259-4BF3-AE1E-E046-7779F1815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80C8C6C9-A205-57DF-2E76-92CF8082F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8CF6E-8009-4BFB-A6B4-B36F1DDE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3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B0F5624F-3B04-2F0B-C52E-F1563A5C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605A633A-86CB-BBF2-E850-986C50F7A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56CDD916-CC91-75D6-5AB0-C1CAE32B5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9383C-2C6D-4F85-B23A-30F098540073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84AAEC2D-AD4B-A6F4-DC00-4FE25F6E4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4BDDAE86-EF2B-B91D-BFED-024576BFC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8CF6E-8009-4BFB-A6B4-B36F1DDE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5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A28CA3E-416B-2E80-E1B7-2D8101AEE9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BC81D52F-C5E3-0C41-427E-2F22B72EA9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01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B7800-362E-3052-897D-26EB200E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رقم, الخط&#10;&#10;تم إنشاء الوصف تلقائياً">
            <a:extLst>
              <a:ext uri="{FF2B5EF4-FFF2-40B4-BE49-F238E27FC236}">
                <a16:creationId xmlns:a16="http://schemas.microsoft.com/office/drawing/2014/main" id="{4C69AED9-0442-1DBC-F834-E11566C69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53486"/>
            <a:ext cx="9953387" cy="5598780"/>
          </a:xfrm>
        </p:spPr>
      </p:pic>
    </p:spTree>
    <p:extLst>
      <p:ext uri="{BB962C8B-B14F-4D97-AF65-F5344CB8AC3E}">
        <p14:creationId xmlns:p14="http://schemas.microsoft.com/office/powerpoint/2010/main" val="3648775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A0E68-CE79-87F6-6055-6DF2AEC64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الوجه الإنساني, نظارات, لقطة شاشة&#10;&#10;تم إنشاء الوصف تلقائياً">
            <a:extLst>
              <a:ext uri="{FF2B5EF4-FFF2-40B4-BE49-F238E27FC236}">
                <a16:creationId xmlns:a16="http://schemas.microsoft.com/office/drawing/2014/main" id="{8D04E279-6CC4-CDC9-7A46-5C0800AF7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83" y="796337"/>
            <a:ext cx="9757833" cy="5488781"/>
          </a:xfrm>
        </p:spPr>
      </p:pic>
    </p:spTree>
    <p:extLst>
      <p:ext uri="{BB962C8B-B14F-4D97-AF65-F5344CB8AC3E}">
        <p14:creationId xmlns:p14="http://schemas.microsoft.com/office/powerpoint/2010/main" val="3059688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A8EAD-66C4-B190-DB72-9C403C975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خط, رسم بياني&#10;&#10;تم إنشاء الوصف تلقائياً">
            <a:extLst>
              <a:ext uri="{FF2B5EF4-FFF2-40B4-BE49-F238E27FC236}">
                <a16:creationId xmlns:a16="http://schemas.microsoft.com/office/drawing/2014/main" id="{D5057011-D445-00FF-0F7F-63C2A2F7D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95" y="674815"/>
            <a:ext cx="9792656" cy="5508369"/>
          </a:xfrm>
        </p:spPr>
      </p:pic>
    </p:spTree>
    <p:extLst>
      <p:ext uri="{BB962C8B-B14F-4D97-AF65-F5344CB8AC3E}">
        <p14:creationId xmlns:p14="http://schemas.microsoft.com/office/powerpoint/2010/main" val="15101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595BE-E860-11E5-EA5E-269CB3DAB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الخط, برمجيات&#10;&#10;تم إنشاء الوصف تلقائياً">
            <a:extLst>
              <a:ext uri="{FF2B5EF4-FFF2-40B4-BE49-F238E27FC236}">
                <a16:creationId xmlns:a16="http://schemas.microsoft.com/office/drawing/2014/main" id="{843B418D-A19C-4B94-9418-8EB087C67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62" y="586325"/>
            <a:ext cx="10107289" cy="5685350"/>
          </a:xfrm>
        </p:spPr>
      </p:pic>
    </p:spTree>
    <p:extLst>
      <p:ext uri="{BB962C8B-B14F-4D97-AF65-F5344CB8AC3E}">
        <p14:creationId xmlns:p14="http://schemas.microsoft.com/office/powerpoint/2010/main" val="2082302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2D573-6534-35F0-EFBB-D9B3D20A4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برمجيات, برامج الوسائط المتعددة&#10;&#10;تم إنشاء الوصف تلقائياً">
            <a:extLst>
              <a:ext uri="{FF2B5EF4-FFF2-40B4-BE49-F238E27FC236}">
                <a16:creationId xmlns:a16="http://schemas.microsoft.com/office/drawing/2014/main" id="{6C49A1FF-3A4B-5B44-1388-1166674A8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90" y="714144"/>
            <a:ext cx="9652820" cy="5429711"/>
          </a:xfrm>
        </p:spPr>
      </p:pic>
    </p:spTree>
    <p:extLst>
      <p:ext uri="{BB962C8B-B14F-4D97-AF65-F5344CB8AC3E}">
        <p14:creationId xmlns:p14="http://schemas.microsoft.com/office/powerpoint/2010/main" val="746598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D6814-202E-35F9-AFB7-D75DD14E8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برمجيات, أيقونة الحاسوب&#10;&#10;تم إنشاء الوصف تلقائياً">
            <a:extLst>
              <a:ext uri="{FF2B5EF4-FFF2-40B4-BE49-F238E27FC236}">
                <a16:creationId xmlns:a16="http://schemas.microsoft.com/office/drawing/2014/main" id="{318AA855-6B2E-1AA2-CCBA-9253460DC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39" y="753909"/>
            <a:ext cx="9864122" cy="5548569"/>
          </a:xfrm>
        </p:spPr>
      </p:pic>
    </p:spTree>
    <p:extLst>
      <p:ext uri="{BB962C8B-B14F-4D97-AF65-F5344CB8AC3E}">
        <p14:creationId xmlns:p14="http://schemas.microsoft.com/office/powerpoint/2010/main" val="3553211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83213-E7A4-DC79-7C8E-2BFAD7AA4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برمجيات, أيقونة الحاسوب&#10;&#10;تم إنشاء الوصف تلقائياً">
            <a:extLst>
              <a:ext uri="{FF2B5EF4-FFF2-40B4-BE49-F238E27FC236}">
                <a16:creationId xmlns:a16="http://schemas.microsoft.com/office/drawing/2014/main" id="{A5FD0D71-EE01-E6DB-7F85-1462E561A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56" y="875071"/>
            <a:ext cx="9421488" cy="5299587"/>
          </a:xfrm>
        </p:spPr>
      </p:pic>
    </p:spTree>
    <p:extLst>
      <p:ext uri="{BB962C8B-B14F-4D97-AF65-F5344CB8AC3E}">
        <p14:creationId xmlns:p14="http://schemas.microsoft.com/office/powerpoint/2010/main" val="2477882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2BDAE-9D9E-E3D7-3E47-0B5FC887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الإلكترونيات, لقطة شاشة, برمجيات&#10;&#10;تم إنشاء الوصف تلقائياً">
            <a:extLst>
              <a:ext uri="{FF2B5EF4-FFF2-40B4-BE49-F238E27FC236}">
                <a16:creationId xmlns:a16="http://schemas.microsoft.com/office/drawing/2014/main" id="{84A5E6A8-F431-34B0-4F84-5F2287C56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98" y="734243"/>
            <a:ext cx="9881603" cy="5558402"/>
          </a:xfrm>
        </p:spPr>
      </p:pic>
    </p:spTree>
    <p:extLst>
      <p:ext uri="{BB962C8B-B14F-4D97-AF65-F5344CB8AC3E}">
        <p14:creationId xmlns:p14="http://schemas.microsoft.com/office/powerpoint/2010/main" val="1802444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1913C-D2A3-D217-D5DD-BD0883838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الإلكترونيات, لقطة شاشة, عرض&#10;&#10;تم إنشاء الوصف تلقائياً">
            <a:extLst>
              <a:ext uri="{FF2B5EF4-FFF2-40B4-BE49-F238E27FC236}">
                <a16:creationId xmlns:a16="http://schemas.microsoft.com/office/drawing/2014/main" id="{5F494CBB-D75D-6B11-D21C-9AFEF3C09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29" y="804222"/>
            <a:ext cx="9332542" cy="5249555"/>
          </a:xfrm>
        </p:spPr>
      </p:pic>
    </p:spTree>
    <p:extLst>
      <p:ext uri="{BB962C8B-B14F-4D97-AF65-F5344CB8AC3E}">
        <p14:creationId xmlns:p14="http://schemas.microsoft.com/office/powerpoint/2010/main" val="569290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333B3-A158-9C69-E898-8C2D4EED5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الوجه الإنساني, لقطة شاشة, نظارات&#10;&#10;تم إنشاء الوصف تلقائياً">
            <a:extLst>
              <a:ext uri="{FF2B5EF4-FFF2-40B4-BE49-F238E27FC236}">
                <a16:creationId xmlns:a16="http://schemas.microsoft.com/office/drawing/2014/main" id="{F8F84C14-25DB-D101-AB1C-B2FD78060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58" y="626371"/>
            <a:ext cx="10461523" cy="5884606"/>
          </a:xfrm>
        </p:spPr>
      </p:pic>
    </p:spTree>
    <p:extLst>
      <p:ext uri="{BB962C8B-B14F-4D97-AF65-F5344CB8AC3E}">
        <p14:creationId xmlns:p14="http://schemas.microsoft.com/office/powerpoint/2010/main" val="2610979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عنصر نائب للمحتوى 6" descr="صورة تحتوي على نص, الوجه الإنساني, لقطة شاشة, نظارات&#10;&#10;تم إنشاء الوصف تلقائياً">
            <a:extLst>
              <a:ext uri="{FF2B5EF4-FFF2-40B4-BE49-F238E27FC236}">
                <a16:creationId xmlns:a16="http://schemas.microsoft.com/office/drawing/2014/main" id="{9E4046A2-2DBA-BF4C-9218-064441D99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0" y="383061"/>
            <a:ext cx="10830005" cy="6091878"/>
          </a:xfrm>
        </p:spPr>
      </p:pic>
    </p:spTree>
    <p:extLst>
      <p:ext uri="{BB962C8B-B14F-4D97-AF65-F5344CB8AC3E}">
        <p14:creationId xmlns:p14="http://schemas.microsoft.com/office/powerpoint/2010/main" val="4224483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F68DE98-9B0F-C616-5250-32CC6623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90D54D97-2E11-C279-B519-08CC80D8D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Advantages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Does not assume a specific functional form.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More flexible for capturing non-linear relationships.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Disadvantages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Can be complex to understand and interpret.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Works better with a larger number of observations per predictor.</a:t>
            </a:r>
          </a:p>
          <a:p>
            <a:pPr marL="0" indent="0" algn="l" rtl="0">
              <a:buNone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Application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457200" lvl="1" indent="0" algn="l" rtl="0">
              <a:buNone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Linear Regression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Suitable when the relationship is approximately linear.</a:t>
            </a:r>
          </a:p>
          <a:p>
            <a:pPr marL="457200" lvl="1" indent="0" algn="l" rtl="0">
              <a:buNone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KNN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Effective when the true relationship is non-linear or unknown.</a:t>
            </a: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61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7BD962F-DB6A-4D5E-367A-4F045209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66AEEB2D-1197-DB2B-D8F6-75CB5ACF0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Decision Tree (DT)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It falls under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supervised learning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. DT builds a tree-like model based on labeled training data to predict the class or value of an unseen input.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KNN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Contrary to the hint, KNN is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supervised learning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, not unsupervised. It uses labeled data to classify examples. The confusion might arise because K-means (a different algorithm) is indeed unsupervised.</a:t>
            </a:r>
          </a:p>
        </p:txBody>
      </p:sp>
    </p:spTree>
    <p:extLst>
      <p:ext uri="{BB962C8B-B14F-4D97-AF65-F5344CB8AC3E}">
        <p14:creationId xmlns:p14="http://schemas.microsoft.com/office/powerpoint/2010/main" val="3756079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67E595D-0106-78B0-8FD8-3A1DCF8A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A1C68057-D7F1-28E2-B061-33AAF578B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DT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Primarily used for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classification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tasks. It assigns labels to input data based on features.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KNN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Used for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clustering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(finding similar examples). It determines neighborhoods based on a distance metric.</a:t>
            </a:r>
          </a:p>
          <a:p>
            <a:pPr algn="l" rtl="0"/>
            <a:endParaRPr lang="en-US" dirty="0"/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DT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Works with both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numeric and nominal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attributes.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KNN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Requires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numeric features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due to distance metrics. Varying scales between attributes can impact KNN.</a:t>
            </a: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3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7C7CC-0427-3E4D-1A60-86F81F1D0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4FF6370F-BEC9-63FE-B784-4AF4EA1A5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01" y="453423"/>
            <a:ext cx="10579828" cy="5951153"/>
          </a:xfrm>
        </p:spPr>
      </p:pic>
    </p:spTree>
    <p:extLst>
      <p:ext uri="{BB962C8B-B14F-4D97-AF65-F5344CB8AC3E}">
        <p14:creationId xmlns:p14="http://schemas.microsoft.com/office/powerpoint/2010/main" val="1548500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محتوى 4" descr="صورة تحتوي على كلب, رسم, الحيوان الثديي, رسوم متحركة&#10;&#10;تم إنشاء الوصف تلقائياً">
            <a:extLst>
              <a:ext uri="{FF2B5EF4-FFF2-40B4-BE49-F238E27FC236}">
                <a16:creationId xmlns:a16="http://schemas.microsoft.com/office/drawing/2014/main" id="{AE7BBAA1-7E94-5738-3227-091443B4C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77" y="540775"/>
            <a:ext cx="10596716" cy="5960653"/>
          </a:xfrm>
        </p:spPr>
      </p:pic>
    </p:spTree>
    <p:extLst>
      <p:ext uri="{BB962C8B-B14F-4D97-AF65-F5344CB8AC3E}">
        <p14:creationId xmlns:p14="http://schemas.microsoft.com/office/powerpoint/2010/main" val="72900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E0A7E-4DE1-4C20-F5F2-60E08A9FE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A30290E1-5CF6-062A-1D2D-E37A7077A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42" y="546830"/>
            <a:ext cx="10247716" cy="5764340"/>
          </a:xfrm>
        </p:spPr>
      </p:pic>
    </p:spTree>
    <p:extLst>
      <p:ext uri="{BB962C8B-B14F-4D97-AF65-F5344CB8AC3E}">
        <p14:creationId xmlns:p14="http://schemas.microsoft.com/office/powerpoint/2010/main" val="155784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42B61-8E36-22F0-1DE2-CA26D10D2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كلب, الحيوان الثديي, رسم, رسوم متحركة&#10;&#10;تم إنشاء الوصف تلقائياً">
            <a:extLst>
              <a:ext uri="{FF2B5EF4-FFF2-40B4-BE49-F238E27FC236}">
                <a16:creationId xmlns:a16="http://schemas.microsoft.com/office/drawing/2014/main" id="{0550E10C-9A71-99A1-9304-B73A28F4F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05" y="562897"/>
            <a:ext cx="10190589" cy="5732206"/>
          </a:xfrm>
        </p:spPr>
      </p:pic>
    </p:spTree>
    <p:extLst>
      <p:ext uri="{BB962C8B-B14F-4D97-AF65-F5344CB8AC3E}">
        <p14:creationId xmlns:p14="http://schemas.microsoft.com/office/powerpoint/2010/main" val="2875303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8EEF5-F275-6944-22D7-8A28E8964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خريطة&#10;&#10;تم إنشاء الوصف تلقائياً">
            <a:extLst>
              <a:ext uri="{FF2B5EF4-FFF2-40B4-BE49-F238E27FC236}">
                <a16:creationId xmlns:a16="http://schemas.microsoft.com/office/drawing/2014/main" id="{AFD54975-EA06-EBC4-EA9E-9763CA369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84" y="698743"/>
            <a:ext cx="9707580" cy="5460514"/>
          </a:xfrm>
        </p:spPr>
      </p:pic>
    </p:spTree>
    <p:extLst>
      <p:ext uri="{BB962C8B-B14F-4D97-AF65-F5344CB8AC3E}">
        <p14:creationId xmlns:p14="http://schemas.microsoft.com/office/powerpoint/2010/main" val="2978615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محتوى 4" descr="صورة تحتوي على نص, لقطة شاشة, صفحة ويب, نظام التشغيل&#10;&#10;تم إنشاء الوصف تلقائياً">
            <a:extLst>
              <a:ext uri="{FF2B5EF4-FFF2-40B4-BE49-F238E27FC236}">
                <a16:creationId xmlns:a16="http://schemas.microsoft.com/office/drawing/2014/main" id="{2D675DED-65FC-31EA-9DD9-502D46110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0" y="363794"/>
            <a:ext cx="10614198" cy="5970486"/>
          </a:xfrm>
        </p:spPr>
      </p:pic>
    </p:spTree>
    <p:extLst>
      <p:ext uri="{BB962C8B-B14F-4D97-AF65-F5344CB8AC3E}">
        <p14:creationId xmlns:p14="http://schemas.microsoft.com/office/powerpoint/2010/main" val="168568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24C46-249D-1090-004D-283638B1F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 descr="صورة تحتوي على نص, لقطة شاشة, رسم بياني, دائرة&#10;&#10;تم إنشاء الوصف تلقائياً">
            <a:extLst>
              <a:ext uri="{FF2B5EF4-FFF2-40B4-BE49-F238E27FC236}">
                <a16:creationId xmlns:a16="http://schemas.microsoft.com/office/drawing/2014/main" id="{944F6663-C8DF-F5D1-40C0-08F85EA82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98" y="542080"/>
            <a:ext cx="10264604" cy="5773840"/>
          </a:xfrm>
        </p:spPr>
      </p:pic>
    </p:spTree>
    <p:extLst>
      <p:ext uri="{BB962C8B-B14F-4D97-AF65-F5344CB8AC3E}">
        <p14:creationId xmlns:p14="http://schemas.microsoft.com/office/powerpoint/2010/main" val="1543361352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198</Words>
  <Application>Microsoft Office PowerPoint</Application>
  <PresentationFormat>شاشة عريضة</PresentationFormat>
  <Paragraphs>16</Paragraphs>
  <Slides>22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22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نسق Office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Anas Al-Dharei</dc:creator>
  <cp:lastModifiedBy>Anas Al-Dharei</cp:lastModifiedBy>
  <cp:revision>4</cp:revision>
  <dcterms:created xsi:type="dcterms:W3CDTF">2024-02-11T21:16:24Z</dcterms:created>
  <dcterms:modified xsi:type="dcterms:W3CDTF">2024-02-14T08:11:07Z</dcterms:modified>
</cp:coreProperties>
</file>